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1" r:id="rId3"/>
  </p:sldMasterIdLst>
  <p:notesMasterIdLst>
    <p:notesMasterId r:id="rId5"/>
  </p:notesMasterIdLst>
  <p:handoutMasterIdLst>
    <p:handoutMasterId r:id="rId13"/>
  </p:handoutMasterIdLst>
  <p:sldIdLst>
    <p:sldId id="3175" r:id="rId4"/>
    <p:sldId id="3176" r:id="rId6"/>
    <p:sldId id="3153" r:id="rId7"/>
    <p:sldId id="3159" r:id="rId8"/>
    <p:sldId id="3163" r:id="rId9"/>
    <p:sldId id="3164" r:id="rId10"/>
    <p:sldId id="3171" r:id="rId11"/>
    <p:sldId id="3172" r:id="rId12"/>
  </p:sldIdLst>
  <p:sldSz cx="12858750" cy="723265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hdphoto" Target="../media/image21.wdp"/><Relationship Id="rId8" Type="http://schemas.openxmlformats.org/officeDocument/2006/relationships/image" Target="../media/image20.png"/><Relationship Id="rId7" Type="http://schemas.microsoft.com/office/2007/relationships/hdphoto" Target="../media/image19.wdp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microsoft.com/office/2007/relationships/hdphoto" Target="../media/image14.wdp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tags/tag4.xml><?xml version="1.0" encoding="utf-8"?>
<p:tagLst xmlns:p="http://schemas.openxmlformats.org/presentationml/2006/main">
  <p:tag name="ISPRING_ULTRA_SCORM_COURSE_ID" val="BEB47396-D932-4C89-AE4B-16F4E2E51F7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347"/>
</p:tagLst>
</file>